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3911F454-7B82-4C37-96AF-205439DE1A8E}"/>
    <pc:docChg chg="undo custSel modSld">
      <pc:chgData name="Patricia Fox" userId="2090348a-6151-48dd-b705-4dc63d4afdd1" providerId="ADAL" clId="{3911F454-7B82-4C37-96AF-205439DE1A8E}" dt="2025-02-18T18:10:54.413" v="6" actId="207"/>
      <pc:docMkLst>
        <pc:docMk/>
      </pc:docMkLst>
      <pc:sldChg chg="modSp mod">
        <pc:chgData name="Patricia Fox" userId="2090348a-6151-48dd-b705-4dc63d4afdd1" providerId="ADAL" clId="{3911F454-7B82-4C37-96AF-205439DE1A8E}" dt="2025-02-18T18:10:54.413" v="6" actId="207"/>
        <pc:sldMkLst>
          <pc:docMk/>
          <pc:sldMk cId="2934884395" sldId="257"/>
        </pc:sldMkLst>
        <pc:spChg chg="mod">
          <ac:chgData name="Patricia Fox" userId="2090348a-6151-48dd-b705-4dc63d4afdd1" providerId="ADAL" clId="{3911F454-7B82-4C37-96AF-205439DE1A8E}" dt="2025-02-18T18:10:54.413" v="6" actId="207"/>
          <ac:spMkLst>
            <pc:docMk/>
            <pc:sldMk cId="2934884395" sldId="257"/>
            <ac:spMk id="2" creationId="{45A68FD9-742B-48BD-A6E5-7F3A79AE4D9F}"/>
          </ac:spMkLst>
        </pc:spChg>
        <pc:spChg chg="mod">
          <ac:chgData name="Patricia Fox" userId="2090348a-6151-48dd-b705-4dc63d4afdd1" providerId="ADAL" clId="{3911F454-7B82-4C37-96AF-205439DE1A8E}" dt="2025-02-18T18:10:27.132" v="3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  <pc:docChgLst>
    <pc:chgData name="Patricia Fox" userId="2090348a-6151-48dd-b705-4dc63d4afdd1" providerId="ADAL" clId="{48FDE0FD-C908-4C2C-8DB6-AC206FD883F5}"/>
    <pc:docChg chg="modSld">
      <pc:chgData name="Patricia Fox" userId="2090348a-6151-48dd-b705-4dc63d4afdd1" providerId="ADAL" clId="{48FDE0FD-C908-4C2C-8DB6-AC206FD883F5}" dt="2024-04-23T08:37:04.529" v="74" actId="20577"/>
      <pc:docMkLst>
        <pc:docMk/>
      </pc:docMkLst>
      <pc:sldChg chg="modSp mod">
        <pc:chgData name="Patricia Fox" userId="2090348a-6151-48dd-b705-4dc63d4afdd1" providerId="ADAL" clId="{48FDE0FD-C908-4C2C-8DB6-AC206FD883F5}" dt="2024-04-23T08:37:04.529" v="74" actId="20577"/>
        <pc:sldMkLst>
          <pc:docMk/>
          <pc:sldMk cId="2934884395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B81E41B-8E6E-4260-8CE5-FD310D7708D0}"/>
              </a:ext>
            </a:extLst>
          </p:cNvPr>
          <p:cNvSpPr/>
          <p:nvPr/>
        </p:nvSpPr>
        <p:spPr>
          <a:xfrm>
            <a:off x="1143000" y="1325881"/>
            <a:ext cx="2057400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Research Methods Applied to Healthcare (Research)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(NMHS 43270)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1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Care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42860)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2</a:t>
            </a:r>
            <a:endParaRPr lang="en-US" sz="1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42560)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E5842C-4588-448C-8EB3-B99CD523A274}"/>
              </a:ext>
            </a:extLst>
          </p:cNvPr>
          <p:cNvSpPr/>
          <p:nvPr/>
        </p:nvSpPr>
        <p:spPr>
          <a:xfrm>
            <a:off x="3662171" y="1325881"/>
            <a:ext cx="2090547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schemeClr val="tx1"/>
                </a:solidFill>
                <a:ea typeface="Calibri"/>
                <a:cs typeface="Times New Roman"/>
              </a:rPr>
              <a:t>Developing Leadership Competency (Leadership) </a:t>
            </a:r>
            <a:r>
              <a:rPr lang="en-US" sz="1200" dirty="0">
                <a:solidFill>
                  <a:schemeClr val="tx1"/>
                </a:solidFill>
                <a:ea typeface="Calibri"/>
                <a:cs typeface="Times New Roman"/>
              </a:rPr>
              <a:t>(NMHS 43140)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Care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42580)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2</a:t>
            </a:r>
            <a:endParaRPr lang="en-IE" sz="1200" dirty="0">
              <a:solidFill>
                <a:schemeClr val="tx1"/>
              </a:solidFill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102851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42880)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1 or Year 2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C7B4FF-9B6F-40EE-82EE-DCCEF0DB8CE4}"/>
              </a:ext>
            </a:extLst>
          </p:cNvPr>
          <p:cNvSpPr txBox="1"/>
          <p:nvPr/>
        </p:nvSpPr>
        <p:spPr>
          <a:xfrm>
            <a:off x="2303689" y="2208730"/>
            <a:ext cx="759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84EA6B-6462-4668-A093-704CE9A45A84}"/>
              </a:ext>
            </a:extLst>
          </p:cNvPr>
          <p:cNvSpPr txBox="1"/>
          <p:nvPr/>
        </p:nvSpPr>
        <p:spPr>
          <a:xfrm>
            <a:off x="4822539" y="2187421"/>
            <a:ext cx="770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53000" y="3429000"/>
            <a:ext cx="799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61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27.5 credits, Trimester 2: 30 credits, Trimester 3: 2.5 credits:  60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Two Core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Research &amp; Leadership 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(online);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Breast Care Nursing &amp; Clinical Practicum 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blended: 4 days in person; remaining days online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 2 Block Weeks (Year 2) otherwise class every Monday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Diploma in Cancer Nursing: X747 Adult Cancer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Part-time programme code X747 </a:t>
            </a:r>
          </a:p>
          <a:p>
            <a:pPr algn="ctr"/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for students in </a:t>
            </a:r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X747 commences </a:t>
            </a:r>
          </a:p>
          <a:p>
            <a:pPr algn="ctr"/>
            <a:r>
              <a:rPr lang="en-GB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week </a:t>
            </a: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224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17</cp:revision>
  <dcterms:created xsi:type="dcterms:W3CDTF">2019-05-23T16:31:17Z</dcterms:created>
  <dcterms:modified xsi:type="dcterms:W3CDTF">2025-02-18T18:10:56Z</dcterms:modified>
</cp:coreProperties>
</file>